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1" r:id="rId8"/>
    <p:sldId id="264" r:id="rId9"/>
    <p:sldId id="262" r:id="rId10"/>
    <p:sldId id="265" r:id="rId11"/>
    <p:sldId id="267" r:id="rId12"/>
    <p:sldId id="287" r:id="rId13"/>
    <p:sldId id="268" r:id="rId14"/>
    <p:sldId id="269" r:id="rId15"/>
    <p:sldId id="271" r:id="rId16"/>
    <p:sldId id="272" r:id="rId17"/>
    <p:sldId id="278" r:id="rId18"/>
    <p:sldId id="273" r:id="rId19"/>
    <p:sldId id="277" r:id="rId20"/>
    <p:sldId id="275" r:id="rId21"/>
    <p:sldId id="276" r:id="rId22"/>
    <p:sldId id="274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815290" cy="18145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Бактерии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бактериоподобные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организмы как  возбудители болезней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Систематика фитопатогенных бактерий отделов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Gracilicutes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Firmicutes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6429420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способу питания бывают бактерии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автотрофы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гетеротрофы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Автотрофные бактерии пребывают в основном в почве. Гетеротрофы различают такие, как: симбионты, паразиты и сапрофиты.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ита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43399" cy="632430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52"/>
            <a:ext cx="8429684" cy="64294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пределитель.jpg"/>
          <p:cNvPicPr>
            <a:picLocks noGrp="1" noChangeAspect="1"/>
          </p:cNvPicPr>
          <p:nvPr>
            <p:ph idx="1"/>
          </p:nvPr>
        </p:nvPicPr>
        <p:blipFill>
          <a:blip r:embed="rId2"/>
          <a:srcRect t="9051" r="-2542"/>
          <a:stretch>
            <a:fillRect/>
          </a:stretch>
        </p:blipFill>
        <p:spPr>
          <a:xfrm>
            <a:off x="250376" y="428604"/>
            <a:ext cx="8893624" cy="61711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>
            <a:normAutofit fontScale="85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1.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Gracilicutes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Грациликутные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тонкостеночные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Организмы разной морфологии с грамотрицательными клеточными оболочками. Размножение – бинарное деление, почкование или множественное деление. Спор не образуют. Многие подвижные: жгутики или скольжение. Аэробные и анаэробные, или факультативно анаэробные. Отдел включает 3 класса: нефотосинтезирующие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Scotobacteria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фотосинтезирующие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Anoxyphotobacteria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Oxyphobacteria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включает 9 секций, сюда относят группы спирохет, спирилл и род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Bdellovibrio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паразитирующий в клетках других бактерий, палочки и кокки, риккетсии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хламидии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>
            <a:normAutofit fontScale="92500" lnSpcReduction="10000"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1.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Gracilicutes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Scotobacteria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Скотобактерии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)-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 грамотрицательные бактерии. Название класса происходит от греческого слова «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sсotos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темнота. Самый крупный класс бактерий. </a:t>
            </a:r>
          </a:p>
          <a:p>
            <a:pPr marL="0" indent="342900" font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Pseudomonadactae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Бактерии с полярными жгутиками, строгие аэробы. Прямые или изогнутые палочки,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монотрихи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лофотрихи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Растут при температуре 4-43С.</a:t>
            </a:r>
          </a:p>
          <a:p>
            <a:pPr marL="0" indent="342900" font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Семейство включает 4 рода: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Pseudomonas,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Xanthomonas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Xylophilus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Ralstonia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Фитопатогенными в основном являются  бактерии р.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Pseudomonas,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Xanthomonas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6072230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solanacearum</a:t>
            </a:r>
            <a:endParaRPr lang="ru-RU" sz="3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подсолнечнике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Развивается два типа бактериального увядания: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 Увядание всходов и взрослых растений (чаще на всходах) – признак диффузного поражения: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молодые растения – быстро буреют и усыхают;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взрослых – листья теряют тургор, увядают и усыхают постепенно;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стеблях и черешках взрослых растений появляются черные полосы;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поперечном разрезе стеблей присутствует побурение сосудистой системы и выделение слизистой массы бурого цвета;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стебли трескаются и переламываются;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пораженные части растений выделяют янтарно-желтый экссудат бактерий.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Образование пятнистостей (может развиваться одновременно с первым) – признак местного поражения: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листьях – окаймленные жилками, угловатые, маслянистые пятна, позднее темнеющие;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листья увядают и усыхают.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с.png"/>
          <p:cNvPicPr>
            <a:picLocks noGrp="1" noChangeAspect="1"/>
          </p:cNvPicPr>
          <p:nvPr>
            <p:ph idx="1"/>
          </p:nvPr>
        </p:nvPicPr>
        <p:blipFill>
          <a:blip r:embed="rId2"/>
          <a:srcRect r="-1471" b="9422"/>
          <a:stretch>
            <a:fillRect/>
          </a:stretch>
        </p:blipFill>
        <p:spPr>
          <a:xfrm>
            <a:off x="928662" y="785794"/>
            <a:ext cx="7715304" cy="542762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5840435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картофеле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Симптомы заражения варьируют в зависимости от срока заражения, возраста растения, степени устойчивости, условий окружающей среды: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темного кольца на поперечных срезах стебля и клубня;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 бактериальной слизи просвечивается сквозь наружные ткани в форме длинных и темных полос;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стебли и листья скручиваются, увядают и засыхают, при быстром течение заболевания они не теряют зеленый цвет, при медленном – желтеют;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клубни могут не образоваться, или иметь небольшие размеры, или формироваться почти нормальными;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почернение сосудистых пучков в клубнях, с последующим загниванием сначала отдельных мест, а затем образование темно-бурого слизистого кольца.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рт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7482" y="1285860"/>
            <a:ext cx="9171482" cy="44238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429420"/>
          </a:xfrm>
        </p:spPr>
        <p:txBody>
          <a:bodyPr>
            <a:normAutofit fontScale="85000" lnSpcReduction="100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растениях паразитирует несколько сотен видов бактерий. Это, конечно, несравнимо с десятками, а то и с сотнями тысяч видов фитопатогенных грибов, да и таких глобальных эпифитотий, как грибы, бактерии не вызывают. Однако они везде приносят ощутимый урон хранящейся продукции овощей и плодов, а в XXI в. усилилась вредоносность бактерий, особенно на посевах зерновых культур. Это объясняется комплексом причин: обработкой растений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фунгицидными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не бактерицидными препаратами, снижением внимания к качеству посевного материала, слабой подготовкой специалистов, часто путающих симптомы бактериальных заболеваний с неинфекционными болезнями, и др. Поэтому следует и бактериальным болезням уделить достойное внимание.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>
            <a:normAutofit fontScale="62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Бактериальный рак винограда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Pseudomonas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tumefaciens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Towns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Заболевание на лозе проявляется в форме опухолей, образующихся в основном на надземных одревесневших частях растения, обычно у корневой шейки (в месте прививки или поранения). Распространен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фитопатоген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во всех районах виноградарства.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Симптомы заболевания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Симптомы заболевания первоначально проявляются в форме незначительных наростов на штамбе и корневой системе. Особенно они заметны в местах у поверхности почвы. На ранней стадии опухоли белого или светло-коричневого цвета и трудноотличимы от каллуса. По мере прогрессирования заболевания размер опухолей увеличивается, а поверхность становится зернистой. Со временем они приобретают темно-коричневый или черный цвет, что связано с гибелью и разрушением клеток периферии. Опухоли могут раскрошиться и отделиться от растения или одревеснеть, стать твердыми и большими.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Рост пораженных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фитопатогеном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растений ослаблен и угнетен, листья мелкие,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хлоротические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Такие растения восприимчивы к морозным повреждениям.</a:t>
            </a:r>
          </a:p>
          <a:p>
            <a:pPr marL="0" indent="342900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ногра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222584"/>
            <a:ext cx="8543925" cy="589530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Черная бактериальная пятнистость томата</a:t>
            </a:r>
            <a:r>
              <a:rPr lang="pt-BR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t-BR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Xanthomonas campestris pv. vesicatoria (Doide)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Симптомы заболевания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заражения томата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фитопатогеном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существует на протяжении всего периода выращивания. При поражении рассады дальнейшее развитие затруднено и растения имеют угнетенный облик.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Болезнь проявляется локально. На листовых пластинках, черешках листьев, стеблях развиваются мелкие, до 3 мм, водянистой структуры почти черного цвета неправильной формы пятна, которые ограничивает узкий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хлоротический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ореол.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молодых листьях пятна подвержены некрозу, с одновременным перфорированием центра. Временами пятна сливаются и распространяются на область жилок. Сильно поврежденные листья быстро меняют цвет на желтый и опадают.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Специфическими признаками воздействия черной бактериальной пятнистости является появление на зеленых плодах темных пятен с водянистым ореолом. По мере развития инфекции они разрастаются и вдавливаются. Эпидермис по периферии пятен растрескивается, и они превращаются в струпья. Ткани в непосредственной близости от повреждений становятся водянистыми, гниль в них проникает глубоко.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ятн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785794"/>
            <a:ext cx="6600865" cy="500066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6286544"/>
          </a:xfrm>
        </p:spPr>
        <p:txBody>
          <a:bodyPr>
            <a:normAutofit fontScale="92500" lnSpcReduction="1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2.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Firmicutes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Организмы с грамположительной клеточной стенкой.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Толстостеночные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кокки, палочки или нитчатые формы.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Размножаются бинарным делением. Некоторые образуют эндоспоры, у других – споры на гифах или в спорангиях. Передвигаются с помощью жгутиков, большинство неподвижно. Аэробы, анаэробы, факультативные анаэробы. По морфологии предложено деление на два класса: класс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Firmibacteria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(кокки, палочки, неветвящиеся нити); класс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allobacteria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(ветвящиеся формы).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598331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Firmibacteria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Семейство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Bacillaceae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 семейство входят палочки с нестойкими паразитическими свойствами.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Спороносные бактерии могут жить в почве как сапрофиты, но довольно легко переходят на питание живыми тканями, вызывая их загнивание.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Заболевания, вызываемые 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mesentericus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Бактериоз початков кукурузы;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Загнивание пестичных цветков тыквы;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Побурение плодов кабачков;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Гниль клубней картофеля;</a:t>
            </a:r>
          </a:p>
          <a:p>
            <a:pPr marL="0" indent="0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Гниль коробочек хлопчатника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5911873"/>
          </a:xfrm>
        </p:spPr>
        <p:txBody>
          <a:bodyPr>
            <a:normAutofit fontScale="92500" lnSpcReduction="10000"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Thallobacteria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Клетки организмов класса 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Thallobacteria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способны многократно ветвится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эуактиномицеты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или имеют слабо выраженную тенденцию к ветвлению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коринеформные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или образуют рудиментарный мицелий на ранней стадии развития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проактиномицеты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 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Thallobacteria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объединяет паразитические и сапрофитные 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Многие являются паразитами человека, животных или растений. С точки зрения фитопатологии, наиболее значимы представители рода </a:t>
            </a:r>
            <a:r>
              <a:rPr lang="ru-RU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Clavibacter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357982"/>
          </a:xfrm>
        </p:spPr>
        <p:txBody>
          <a:bodyPr>
            <a:normAutofit fontScale="92500"/>
          </a:bodyPr>
          <a:lstStyle/>
          <a:p>
            <a:pPr marL="0" indent="3429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 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Clavibacter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относится 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коринеформным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бактериям. Это сводная группа грамположительных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неспорообразующих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палочковидных бактерий неправильной формы. Представители рода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Clavibacter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выделены из рода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 пятью видами: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Clavibacter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michiganensis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iranicus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michiganensis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rathayi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tritici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xyli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Типовой вид –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Clavibacter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michiganensis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Штамм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Clavibacter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michiganensis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subsp. </a:t>
            </a:r>
            <a:r>
              <a:rPr lang="en-US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michiganensis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(Smith)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возбудитель бактериального рака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томата.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5911873"/>
          </a:xfrm>
        </p:spPr>
        <p:txBody>
          <a:bodyPr/>
          <a:lstStyle/>
          <a:p>
            <a:pPr marL="0" indent="34290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Бактериальный рак томата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это болезнь растения. Возбудитель – бактерия 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Clavibacter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michiganensis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subsp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michiganensis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Smith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Davisetal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Проявляется в нескольких формах: увядания растений из-за поражения сосудистой системы; пятнистость на листьях и плодах; язвочки на стеблях, плодоножках, жилках и черешках листьев. Различают диффузную и локальную формы развития. Инфекция широко распространена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о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712" y="579438"/>
            <a:ext cx="7620000" cy="5181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58259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свойства фитопатогенных бактерий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5929354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Бактерии — самые древние и самые мелкие (размеры их клеток составляют 0,5—4,5 мкм в длину и 0,3—0,6 мкм в ширину) организмы на земле. В их клетках нет ядра и покрытых мембранами ДНК-содержащих органелл (хлоропластов и митохондрий). Но кроме обязательной информационной молекулы — ДНК, управляющей всеми процессами жизнеобеспечения, в их клетках могут содержаться более мелкие информационные молекулы 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плазмиды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составляющие факультативный (необязательный) геном и кодирующие важные свойства, обеспечивающие адаптацию бактерий к условиям жизни (например, устойчивость к антибиотикам). Бактерии не имеют хромосом и полового процесса, но могут обмениваться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плазмидами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вследствие чего полезные свойства, приобретенные одной бактерией, могут распространяться по всей популяции. Обмен генетическим материалом, который осуществляется не половыми клетками (гаметами) в ходе полового процесса, а обычными вегетативными клетками, называют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горизонтальным переносом генов.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Он может происходить не только между клетками бактерий одного вида, по и между клетками разных видов. Горизонтальный перенос генов обнаружен не только у бактерий, но и у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эвкариотных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организмов, в частности, у грибов. Но у бактерий он осуществляется с гораздо более высокой частотой и играет существенную роль в их эволюции.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357982"/>
          </a:xfrm>
        </p:spPr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 3.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Tenericutes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Мягкостеночные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Относятся прокариоты, у которых отсутствует клеточная стенка и не синтезируются предшественники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пентидогликана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Клетки окружены ЦПМ,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плейоморфны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Размножение – бинарным делением, почкованием, фрагментацией. Окрашивание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отрицательно.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Характерно образование мелких, врастающих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колоний. Могут быть сапрофитами, паразитами или патогенными формами. Представлены одним классом: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Mollicutes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секцию входят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микоплазмы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молликутам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относят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эндосимбионтов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простейших грибов.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 4.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Mendosicutes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mendosus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ошибочный). Объединены прокариоты, претендующие на более раннее происхождение, чем формы включенные в I и II отделы. Клетки разной формы – кокки, палочки, нити. Многие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плейоморфны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Большинство имеют клеточную стенку, но она не содержит типичного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пептидогликана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может быть построена только из белковых макромолекул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гетерополисахаридов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окрашиваются и Г- и Г+; большинство – строгие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анааэробы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многие имеют жгутики. Характеризуются экологическим и метаболическим разнообразием, способностью жить в экстремальных условиях.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8205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286544"/>
          </a:xfrm>
        </p:spPr>
        <p:txBody>
          <a:bodyPr>
            <a:norm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Бактерия, как любая клетка, покрыта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клеточной мембраной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поверх клеточной мембраны располагается особая защитная оболочка –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клеточная стенка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которая сделана из особого вещества –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муреина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Жидкая часть клетки носит название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цитоплазмы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 бактерий нет ядра, вместо него есть сгусток цитоплазмы, в котором находится молекула, несущая информацию – молекула ДНК, и называется 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нуклеоид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переводится как «подобный ядру». Каждый организм вырабатывает белок, бактерии не исключение, у них тоже есть части, вырабатывающие белок, и называются они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рибосомы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они распределены по всей клетке.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Жгутик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бактерии необходим для движения, но не все бактерии обладают жгутиком, не все они способны к передвижению. Не все бактерии имеют и особые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ворсинки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которых существует два вида: одними бактерия прикрепляется к необходимым поверхностям, другие служат для передачи информации между бактериями. Внутри бактерии находится 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запасное питательное вещество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 клеточная оболочка, и клеточная мембрана проницаемы для веществ, которые необходимы бактерии для жизнедеятельности, в первую очередь, для питания. При образовании вредных веществ для бактерии они удаляются также через оболочку и мембрану, так происходит обмен веществ у бактерий.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429420"/>
          </a:xfrm>
        </p:spPr>
        <p:txBody>
          <a:bodyPr>
            <a:normAutofit fontScale="55000" lnSpcReduction="20000"/>
          </a:bodyPr>
          <a:lstStyle/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Морфология бактерий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бактерии — исключительно одноклеточные организмы. Некоторые способны образовывать колонии.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 и форма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Размеры их клеток колеблются в пределах от 1 до 15 мкм. По форме клеток различают: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Шаровидные — кокки: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микрококки — делятся в разных плоскостях, лежат одиночно;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диплококки — делятся в одной плоскости, образуют пары;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тетракокки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делятся в двух плоскостях, образуют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тетрады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стрептококки — делятся в одной плоскости, образуют цепочки;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стафилококки — делятся в разных плоскостях, образуют скопления,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напопоминающие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грозди винограда;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сарцины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делятся в трех плоскостях, образуют пакеты по 8 особей.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Вытянутые — палочки: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бациллы (палочковидные) — делятся в разных плоскостях, лежат одиночно;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Извитые: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вибрионы — в виде запятой;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спириллы — имеют от 4 до 6 витков;</a:t>
            </a:r>
          </a:p>
          <a:p>
            <a:pPr marL="0" indent="34290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спирохеты — длинные и тонкие извитые формы с числом витков от 6 до 15.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Помимо основных, в природе встречаются и другие, весьма разнообразные, формы бактериальных клеток.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рмы бактер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00041"/>
            <a:ext cx="8297240" cy="621482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к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968" y="214290"/>
            <a:ext cx="8177336" cy="614366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сположение жгути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12738"/>
            <a:ext cx="8498473" cy="637385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655</Words>
  <PresentationFormat>Экран (4:3)</PresentationFormat>
  <Paragraphs>83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Бактерии и бактериоподобные организмы как  возбудители болезней</vt:lpstr>
      <vt:lpstr>Слайд 2</vt:lpstr>
      <vt:lpstr> Общие свойства фитопатогенных бактерий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Бактерии и бактериоподобные организмы как  возбудители болезней</dc:title>
  <dc:creator>Оля</dc:creator>
  <cp:lastModifiedBy>Оля</cp:lastModifiedBy>
  <cp:revision>52</cp:revision>
  <dcterms:created xsi:type="dcterms:W3CDTF">2022-04-06T09:37:20Z</dcterms:created>
  <dcterms:modified xsi:type="dcterms:W3CDTF">2022-04-11T12:35:43Z</dcterms:modified>
</cp:coreProperties>
</file>